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0" r:id="rId2"/>
  </p:sldIdLst>
  <p:sldSz cx="5143500" cy="9144000" type="screen16x9"/>
  <p:notesSz cx="7099300" cy="10234613"/>
  <p:defaultTextStyle>
    <a:defPPr>
      <a:defRPr lang="de-DE"/>
    </a:defPPr>
    <a:lvl1pPr marL="0" algn="l" defTabSz="815371" rtl="0" eaLnBrk="1" latinLnBrk="0" hangingPunct="1">
      <a:defRPr sz="1600" kern="1200">
        <a:solidFill>
          <a:schemeClr val="tx1"/>
        </a:solidFill>
        <a:latin typeface="+mn-lt"/>
        <a:ea typeface="+mn-ea"/>
        <a:cs typeface="+mn-cs"/>
      </a:defRPr>
    </a:lvl1pPr>
    <a:lvl2pPr marL="407685" algn="l" defTabSz="815371" rtl="0" eaLnBrk="1" latinLnBrk="0" hangingPunct="1">
      <a:defRPr sz="1600" kern="1200">
        <a:solidFill>
          <a:schemeClr val="tx1"/>
        </a:solidFill>
        <a:latin typeface="+mn-lt"/>
        <a:ea typeface="+mn-ea"/>
        <a:cs typeface="+mn-cs"/>
      </a:defRPr>
    </a:lvl2pPr>
    <a:lvl3pPr marL="815371" algn="l" defTabSz="815371" rtl="0" eaLnBrk="1" latinLnBrk="0" hangingPunct="1">
      <a:defRPr sz="1600" kern="1200">
        <a:solidFill>
          <a:schemeClr val="tx1"/>
        </a:solidFill>
        <a:latin typeface="+mn-lt"/>
        <a:ea typeface="+mn-ea"/>
        <a:cs typeface="+mn-cs"/>
      </a:defRPr>
    </a:lvl3pPr>
    <a:lvl4pPr marL="1223056" algn="l" defTabSz="815371" rtl="0" eaLnBrk="1" latinLnBrk="0" hangingPunct="1">
      <a:defRPr sz="1600" kern="1200">
        <a:solidFill>
          <a:schemeClr val="tx1"/>
        </a:solidFill>
        <a:latin typeface="+mn-lt"/>
        <a:ea typeface="+mn-ea"/>
        <a:cs typeface="+mn-cs"/>
      </a:defRPr>
    </a:lvl4pPr>
    <a:lvl5pPr marL="1630741" algn="l" defTabSz="815371" rtl="0" eaLnBrk="1" latinLnBrk="0" hangingPunct="1">
      <a:defRPr sz="1600" kern="1200">
        <a:solidFill>
          <a:schemeClr val="tx1"/>
        </a:solidFill>
        <a:latin typeface="+mn-lt"/>
        <a:ea typeface="+mn-ea"/>
        <a:cs typeface="+mn-cs"/>
      </a:defRPr>
    </a:lvl5pPr>
    <a:lvl6pPr marL="2038426" algn="l" defTabSz="815371" rtl="0" eaLnBrk="1" latinLnBrk="0" hangingPunct="1">
      <a:defRPr sz="1600" kern="1200">
        <a:solidFill>
          <a:schemeClr val="tx1"/>
        </a:solidFill>
        <a:latin typeface="+mn-lt"/>
        <a:ea typeface="+mn-ea"/>
        <a:cs typeface="+mn-cs"/>
      </a:defRPr>
    </a:lvl6pPr>
    <a:lvl7pPr marL="2446113" algn="l" defTabSz="815371" rtl="0" eaLnBrk="1" latinLnBrk="0" hangingPunct="1">
      <a:defRPr sz="1600" kern="1200">
        <a:solidFill>
          <a:schemeClr val="tx1"/>
        </a:solidFill>
        <a:latin typeface="+mn-lt"/>
        <a:ea typeface="+mn-ea"/>
        <a:cs typeface="+mn-cs"/>
      </a:defRPr>
    </a:lvl7pPr>
    <a:lvl8pPr marL="2853798" algn="l" defTabSz="815371" rtl="0" eaLnBrk="1" latinLnBrk="0" hangingPunct="1">
      <a:defRPr sz="1600" kern="1200">
        <a:solidFill>
          <a:schemeClr val="tx1"/>
        </a:solidFill>
        <a:latin typeface="+mn-lt"/>
        <a:ea typeface="+mn-ea"/>
        <a:cs typeface="+mn-cs"/>
      </a:defRPr>
    </a:lvl8pPr>
    <a:lvl9pPr marL="3261483" algn="l" defTabSz="81537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5C"/>
    <a:srgbClr val="DE633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51" autoAdjust="0"/>
  </p:normalViewPr>
  <p:slideViewPr>
    <p:cSldViewPr>
      <p:cViewPr>
        <p:scale>
          <a:sx n="100" d="100"/>
          <a:sy n="100" d="100"/>
        </p:scale>
        <p:origin x="3294" y="72"/>
      </p:cViewPr>
      <p:guideLst>
        <p:guide orient="horz" pos="2880"/>
        <p:guide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7A006683-64FD-4B0F-9A70-B02DFFAB3955}" type="datetimeFigureOut">
              <a:rPr lang="en-GB" smtClean="0"/>
              <a:t>14/09/2024</a:t>
            </a:fld>
            <a:endParaRPr lang="en-GB"/>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7B2591A-4ACC-4650-A3DB-333C264214F1}" type="slidenum">
              <a:rPr lang="en-GB" smtClean="0"/>
              <a:t>‹#›</a:t>
            </a:fld>
            <a:endParaRPr lang="en-GB"/>
          </a:p>
        </p:txBody>
      </p:sp>
    </p:spTree>
    <p:extLst>
      <p:ext uri="{BB962C8B-B14F-4D97-AF65-F5344CB8AC3E}">
        <p14:creationId xmlns:p14="http://schemas.microsoft.com/office/powerpoint/2010/main" val="3683214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33F613C9-23FC-42FA-ABE7-A214C19E8C0F}" type="datetimeFigureOut">
              <a:rPr lang="en-GB" smtClean="0"/>
              <a:t>14/09/2024</a:t>
            </a:fld>
            <a:endParaRPr lang="en-GB"/>
          </a:p>
        </p:txBody>
      </p:sp>
      <p:sp>
        <p:nvSpPr>
          <p:cNvPr id="5" name="Espace réservé des not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38FF3890-1586-4355-8EE4-265F1B88BAC8}" type="slidenum">
              <a:rPr lang="en-GB" smtClean="0"/>
              <a:t>‹#›</a:t>
            </a:fld>
            <a:endParaRPr lang="en-GB"/>
          </a:p>
        </p:txBody>
      </p:sp>
      <p:sp>
        <p:nvSpPr>
          <p:cNvPr id="8" name="Espace réservé de l'image des diapositives 7"/>
          <p:cNvSpPr>
            <a:spLocks noGrp="1" noRot="1" noChangeAspect="1"/>
          </p:cNvSpPr>
          <p:nvPr>
            <p:ph type="sldImg" idx="2"/>
          </p:nvPr>
        </p:nvSpPr>
        <p:spPr>
          <a:xfrm>
            <a:off x="2578100" y="1279525"/>
            <a:ext cx="1943100" cy="3454400"/>
          </a:xfrm>
          <a:prstGeom prst="rect">
            <a:avLst/>
          </a:prstGeom>
          <a:noFill/>
          <a:ln w="12700">
            <a:solidFill>
              <a:prstClr val="black"/>
            </a:solidFill>
          </a:ln>
        </p:spPr>
        <p:txBody>
          <a:bodyPr vert="horz" lIns="91440" tIns="45720" rIns="91440" bIns="45720" rtlCol="0" anchor="ctr"/>
          <a:lstStyle/>
          <a:p>
            <a:endParaRPr lang="en-GB"/>
          </a:p>
        </p:txBody>
      </p:sp>
      <p:sp>
        <p:nvSpPr>
          <p:cNvPr id="9" name="Espace réservé du pied de page 8"/>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567389914"/>
      </p:ext>
    </p:extLst>
  </p:cSld>
  <p:clrMap bg1="lt1" tx1="dk1" bg2="lt2" tx2="dk2" accent1="accent1" accent2="accent2" accent3="accent3" accent4="accent4" accent5="accent5" accent6="accent6" hlink="hlink" folHlink="folHlink"/>
  <p:notesStyle>
    <a:lvl1pPr marL="0" algn="l" defTabSz="178520" rtl="0" eaLnBrk="1" latinLnBrk="0" hangingPunct="1">
      <a:defRPr sz="234" kern="1200">
        <a:solidFill>
          <a:schemeClr val="tx1"/>
        </a:solidFill>
        <a:latin typeface="+mn-lt"/>
        <a:ea typeface="+mn-ea"/>
        <a:cs typeface="+mn-cs"/>
      </a:defRPr>
    </a:lvl1pPr>
    <a:lvl2pPr marL="89260" algn="l" defTabSz="178520" rtl="0" eaLnBrk="1" latinLnBrk="0" hangingPunct="1">
      <a:defRPr sz="234" kern="1200">
        <a:solidFill>
          <a:schemeClr val="tx1"/>
        </a:solidFill>
        <a:latin typeface="+mn-lt"/>
        <a:ea typeface="+mn-ea"/>
        <a:cs typeface="+mn-cs"/>
      </a:defRPr>
    </a:lvl2pPr>
    <a:lvl3pPr marL="178520" algn="l" defTabSz="178520" rtl="0" eaLnBrk="1" latinLnBrk="0" hangingPunct="1">
      <a:defRPr sz="234" kern="1200">
        <a:solidFill>
          <a:schemeClr val="tx1"/>
        </a:solidFill>
        <a:latin typeface="+mn-lt"/>
        <a:ea typeface="+mn-ea"/>
        <a:cs typeface="+mn-cs"/>
      </a:defRPr>
    </a:lvl3pPr>
    <a:lvl4pPr marL="267779" algn="l" defTabSz="178520" rtl="0" eaLnBrk="1" latinLnBrk="0" hangingPunct="1">
      <a:defRPr sz="234" kern="1200">
        <a:solidFill>
          <a:schemeClr val="tx1"/>
        </a:solidFill>
        <a:latin typeface="+mn-lt"/>
        <a:ea typeface="+mn-ea"/>
        <a:cs typeface="+mn-cs"/>
      </a:defRPr>
    </a:lvl4pPr>
    <a:lvl5pPr marL="357040" algn="l" defTabSz="178520" rtl="0" eaLnBrk="1" latinLnBrk="0" hangingPunct="1">
      <a:defRPr sz="234" kern="1200">
        <a:solidFill>
          <a:schemeClr val="tx1"/>
        </a:solidFill>
        <a:latin typeface="+mn-lt"/>
        <a:ea typeface="+mn-ea"/>
        <a:cs typeface="+mn-cs"/>
      </a:defRPr>
    </a:lvl5pPr>
    <a:lvl6pPr marL="446298" algn="l" defTabSz="178520" rtl="0" eaLnBrk="1" latinLnBrk="0" hangingPunct="1">
      <a:defRPr sz="234" kern="1200">
        <a:solidFill>
          <a:schemeClr val="tx1"/>
        </a:solidFill>
        <a:latin typeface="+mn-lt"/>
        <a:ea typeface="+mn-ea"/>
        <a:cs typeface="+mn-cs"/>
      </a:defRPr>
    </a:lvl6pPr>
    <a:lvl7pPr marL="535559" algn="l" defTabSz="178520" rtl="0" eaLnBrk="1" latinLnBrk="0" hangingPunct="1">
      <a:defRPr sz="234" kern="1200">
        <a:solidFill>
          <a:schemeClr val="tx1"/>
        </a:solidFill>
        <a:latin typeface="+mn-lt"/>
        <a:ea typeface="+mn-ea"/>
        <a:cs typeface="+mn-cs"/>
      </a:defRPr>
    </a:lvl7pPr>
    <a:lvl8pPr marL="624818" algn="l" defTabSz="178520" rtl="0" eaLnBrk="1" latinLnBrk="0" hangingPunct="1">
      <a:defRPr sz="234" kern="1200">
        <a:solidFill>
          <a:schemeClr val="tx1"/>
        </a:solidFill>
        <a:latin typeface="+mn-lt"/>
        <a:ea typeface="+mn-ea"/>
        <a:cs typeface="+mn-cs"/>
      </a:defRPr>
    </a:lvl8pPr>
    <a:lvl9pPr marL="714079" algn="l" defTabSz="178520" rtl="0" eaLnBrk="1" latinLnBrk="0" hangingPunct="1">
      <a:defRPr sz="2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78100" y="1279525"/>
            <a:ext cx="1943100" cy="3454400"/>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38FF3890-1586-4355-8EE4-265F1B88BAC8}" type="slidenum">
              <a:rPr lang="en-GB" smtClean="0"/>
              <a:t>1</a:t>
            </a:fld>
            <a:endParaRPr lang="en-GB"/>
          </a:p>
        </p:txBody>
      </p:sp>
    </p:spTree>
    <p:extLst>
      <p:ext uri="{BB962C8B-B14F-4D97-AF65-F5344CB8AC3E}">
        <p14:creationId xmlns:p14="http://schemas.microsoft.com/office/powerpoint/2010/main" val="50976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8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257175" y="2133605"/>
            <a:ext cx="4629150" cy="603461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58438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2348867" y="2286004"/>
            <a:ext cx="3831729" cy="4870026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51893" y="2286004"/>
            <a:ext cx="11411248" cy="4870026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4314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257175" y="2133605"/>
            <a:ext cx="4629150" cy="6034617"/>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369827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06304" y="5875868"/>
            <a:ext cx="4371975" cy="1816100"/>
          </a:xfrm>
          <a:prstGeom prst="rect">
            <a:avLst/>
          </a:prstGeom>
        </p:spPr>
        <p:txBody>
          <a:bodyPr anchor="t"/>
          <a:lstStyle>
            <a:lvl1pPr algn="l">
              <a:defRPr sz="3109" b="1" cap="all"/>
            </a:lvl1pPr>
          </a:lstStyle>
          <a:p>
            <a:r>
              <a:rPr lang="de-DE"/>
              <a:t>Titelmasterformat durch Klicken bearbeiten</a:t>
            </a:r>
          </a:p>
        </p:txBody>
      </p:sp>
      <p:sp>
        <p:nvSpPr>
          <p:cNvPr id="3" name="Textplatzhalter 2"/>
          <p:cNvSpPr>
            <a:spLocks noGrp="1"/>
          </p:cNvSpPr>
          <p:nvPr>
            <p:ph type="body" idx="1"/>
          </p:nvPr>
        </p:nvSpPr>
        <p:spPr>
          <a:xfrm>
            <a:off x="406304" y="3875622"/>
            <a:ext cx="4371975" cy="2000249"/>
          </a:xfrm>
          <a:prstGeom prst="rect">
            <a:avLst/>
          </a:prstGeom>
        </p:spPr>
        <p:txBody>
          <a:bodyPr anchor="b"/>
          <a:lstStyle>
            <a:lvl1pPr marL="0" indent="0">
              <a:buNone/>
              <a:defRPr sz="1546">
                <a:solidFill>
                  <a:schemeClr val="tx1">
                    <a:tint val="75000"/>
                  </a:schemeClr>
                </a:solidFill>
              </a:defRPr>
            </a:lvl1pPr>
            <a:lvl2pPr marL="354811" indent="0">
              <a:buNone/>
              <a:defRPr sz="1393">
                <a:solidFill>
                  <a:schemeClr val="tx1">
                    <a:tint val="75000"/>
                  </a:schemeClr>
                </a:solidFill>
              </a:defRPr>
            </a:lvl2pPr>
            <a:lvl3pPr marL="709621" indent="0">
              <a:buNone/>
              <a:defRPr sz="1240">
                <a:solidFill>
                  <a:schemeClr val="tx1">
                    <a:tint val="75000"/>
                  </a:schemeClr>
                </a:solidFill>
              </a:defRPr>
            </a:lvl3pPr>
            <a:lvl4pPr marL="1064431" indent="0">
              <a:buNone/>
              <a:defRPr sz="1087">
                <a:solidFill>
                  <a:schemeClr val="tx1">
                    <a:tint val="75000"/>
                  </a:schemeClr>
                </a:solidFill>
              </a:defRPr>
            </a:lvl4pPr>
            <a:lvl5pPr marL="1419242" indent="0">
              <a:buNone/>
              <a:defRPr sz="1087">
                <a:solidFill>
                  <a:schemeClr val="tx1">
                    <a:tint val="75000"/>
                  </a:schemeClr>
                </a:solidFill>
              </a:defRPr>
            </a:lvl5pPr>
            <a:lvl6pPr marL="1774053" indent="0">
              <a:buNone/>
              <a:defRPr sz="1087">
                <a:solidFill>
                  <a:schemeClr val="tx1">
                    <a:tint val="75000"/>
                  </a:schemeClr>
                </a:solidFill>
              </a:defRPr>
            </a:lvl6pPr>
            <a:lvl7pPr marL="2128863" indent="0">
              <a:buNone/>
              <a:defRPr sz="1087">
                <a:solidFill>
                  <a:schemeClr val="tx1">
                    <a:tint val="75000"/>
                  </a:schemeClr>
                </a:solidFill>
              </a:defRPr>
            </a:lvl7pPr>
            <a:lvl8pPr marL="2483673" indent="0">
              <a:buNone/>
              <a:defRPr sz="1087">
                <a:solidFill>
                  <a:schemeClr val="tx1">
                    <a:tint val="75000"/>
                  </a:schemeClr>
                </a:solidFill>
              </a:defRPr>
            </a:lvl8pPr>
            <a:lvl9pPr marL="2838484" indent="0">
              <a:buNone/>
              <a:defRPr sz="1087">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dirty="0"/>
          </a:p>
        </p:txBody>
      </p:sp>
      <p:sp>
        <p:nvSpPr>
          <p:cNvPr id="5" name="Fußzeilenplatzhalter 4"/>
          <p:cNvSpPr>
            <a:spLocks noGrp="1"/>
          </p:cNvSpPr>
          <p:nvPr>
            <p:ph type="ftr" sz="quarter" idx="11"/>
          </p:nvPr>
        </p:nvSpPr>
        <p:spPr>
          <a:xfrm>
            <a:off x="1757366" y="8475137"/>
            <a:ext cx="1628775" cy="486833"/>
          </a:xfrm>
          <a:prstGeom prst="rect">
            <a:avLst/>
          </a:prstGeom>
        </p:spPr>
        <p:txBody>
          <a:bodyPr/>
          <a:lstStyle/>
          <a:p>
            <a:endParaRPr lang="de-DE"/>
          </a:p>
        </p:txBody>
      </p:sp>
      <p:sp>
        <p:nvSpPr>
          <p:cNvPr id="6" name="Foliennummernplatzhalter 5"/>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64217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51893" y="13318067"/>
            <a:ext cx="7621488" cy="37668200"/>
          </a:xfrm>
          <a:prstGeom prst="rect">
            <a:avLst/>
          </a:prstGeom>
        </p:spPr>
        <p:txBody>
          <a:bodyPr/>
          <a:lstStyle>
            <a:lvl1pPr>
              <a:defRPr sz="2175"/>
            </a:lvl1pPr>
            <a:lvl2pPr>
              <a:defRPr sz="1869"/>
            </a:lvl2pPr>
            <a:lvl3pPr>
              <a:defRPr sz="1546"/>
            </a:lvl3pPr>
            <a:lvl4pPr>
              <a:defRPr sz="1393"/>
            </a:lvl4pPr>
            <a:lvl5pPr>
              <a:defRPr sz="1393"/>
            </a:lvl5pPr>
            <a:lvl6pPr>
              <a:defRPr sz="1393"/>
            </a:lvl6pPr>
            <a:lvl7pPr>
              <a:defRPr sz="1393"/>
            </a:lvl7pPr>
            <a:lvl8pPr>
              <a:defRPr sz="1393"/>
            </a:lvl8pPr>
            <a:lvl9pPr>
              <a:defRPr sz="139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8559106" y="13318067"/>
            <a:ext cx="7621488" cy="37668200"/>
          </a:xfrm>
          <a:prstGeom prst="rect">
            <a:avLst/>
          </a:prstGeom>
        </p:spPr>
        <p:txBody>
          <a:bodyPr/>
          <a:lstStyle>
            <a:lvl1pPr>
              <a:defRPr sz="2175"/>
            </a:lvl1pPr>
            <a:lvl2pPr>
              <a:defRPr sz="1869"/>
            </a:lvl2pPr>
            <a:lvl3pPr>
              <a:defRPr sz="1546"/>
            </a:lvl3pPr>
            <a:lvl4pPr>
              <a:defRPr sz="1393"/>
            </a:lvl4pPr>
            <a:lvl5pPr>
              <a:defRPr sz="1393"/>
            </a:lvl5pPr>
            <a:lvl6pPr>
              <a:defRPr sz="1393"/>
            </a:lvl6pPr>
            <a:lvl7pPr>
              <a:defRPr sz="1393"/>
            </a:lvl7pPr>
            <a:lvl8pPr>
              <a:defRPr sz="1393"/>
            </a:lvl8pPr>
            <a:lvl9pPr>
              <a:defRPr sz="1393"/>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341445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257175" y="2046818"/>
            <a:ext cx="2272606" cy="853016"/>
          </a:xfrm>
          <a:prstGeom prst="rect">
            <a:avLst/>
          </a:prstGeom>
        </p:spPr>
        <p:txBody>
          <a:bodyPr anchor="b"/>
          <a:lstStyle>
            <a:lvl1pPr marL="0" indent="0">
              <a:buNone/>
              <a:defRPr sz="1869" b="1"/>
            </a:lvl1pPr>
            <a:lvl2pPr marL="354811" indent="0">
              <a:buNone/>
              <a:defRPr sz="1546" b="1"/>
            </a:lvl2pPr>
            <a:lvl3pPr marL="709621" indent="0">
              <a:buNone/>
              <a:defRPr sz="1393" b="1"/>
            </a:lvl3pPr>
            <a:lvl4pPr marL="1064431" indent="0">
              <a:buNone/>
              <a:defRPr sz="1240" b="1"/>
            </a:lvl4pPr>
            <a:lvl5pPr marL="1419242" indent="0">
              <a:buNone/>
              <a:defRPr sz="1240" b="1"/>
            </a:lvl5pPr>
            <a:lvl6pPr marL="1774053" indent="0">
              <a:buNone/>
              <a:defRPr sz="1240" b="1"/>
            </a:lvl6pPr>
            <a:lvl7pPr marL="2128863" indent="0">
              <a:buNone/>
              <a:defRPr sz="1240" b="1"/>
            </a:lvl7pPr>
            <a:lvl8pPr marL="2483673" indent="0">
              <a:buNone/>
              <a:defRPr sz="1240" b="1"/>
            </a:lvl8pPr>
            <a:lvl9pPr marL="2838484" indent="0">
              <a:buNone/>
              <a:defRPr sz="1240" b="1"/>
            </a:lvl9pPr>
          </a:lstStyle>
          <a:p>
            <a:pPr lvl="0"/>
            <a:r>
              <a:rPr lang="de-DE"/>
              <a:t>Textmasterformat bearbeiten</a:t>
            </a:r>
          </a:p>
        </p:txBody>
      </p:sp>
      <p:sp>
        <p:nvSpPr>
          <p:cNvPr id="4" name="Inhaltsplatzhalter 3"/>
          <p:cNvSpPr>
            <a:spLocks noGrp="1"/>
          </p:cNvSpPr>
          <p:nvPr>
            <p:ph sz="half" idx="2"/>
          </p:nvPr>
        </p:nvSpPr>
        <p:spPr>
          <a:xfrm>
            <a:off x="257175" y="2899833"/>
            <a:ext cx="2272606" cy="5268384"/>
          </a:xfrm>
          <a:prstGeom prst="rect">
            <a:avLst/>
          </a:prstGeom>
        </p:spPr>
        <p:txBody>
          <a:bodyPr/>
          <a:lstStyle>
            <a:lvl1pPr>
              <a:defRPr sz="1869"/>
            </a:lvl1pPr>
            <a:lvl2pPr>
              <a:defRPr sz="1546"/>
            </a:lvl2pPr>
            <a:lvl3pPr>
              <a:defRPr sz="1393"/>
            </a:lvl3pPr>
            <a:lvl4pPr>
              <a:defRPr sz="1240"/>
            </a:lvl4pPr>
            <a:lvl5pPr>
              <a:defRPr sz="1240"/>
            </a:lvl5pPr>
            <a:lvl6pPr>
              <a:defRPr sz="1240"/>
            </a:lvl6pPr>
            <a:lvl7pPr>
              <a:defRPr sz="1240"/>
            </a:lvl7pPr>
            <a:lvl8pPr>
              <a:defRPr sz="1240"/>
            </a:lvl8pPr>
            <a:lvl9pPr>
              <a:defRPr sz="124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2612829" y="2046818"/>
            <a:ext cx="2273499" cy="853016"/>
          </a:xfrm>
          <a:prstGeom prst="rect">
            <a:avLst/>
          </a:prstGeom>
        </p:spPr>
        <p:txBody>
          <a:bodyPr anchor="b"/>
          <a:lstStyle>
            <a:lvl1pPr marL="0" indent="0">
              <a:buNone/>
              <a:defRPr sz="1869" b="1"/>
            </a:lvl1pPr>
            <a:lvl2pPr marL="354811" indent="0">
              <a:buNone/>
              <a:defRPr sz="1546" b="1"/>
            </a:lvl2pPr>
            <a:lvl3pPr marL="709621" indent="0">
              <a:buNone/>
              <a:defRPr sz="1393" b="1"/>
            </a:lvl3pPr>
            <a:lvl4pPr marL="1064431" indent="0">
              <a:buNone/>
              <a:defRPr sz="1240" b="1"/>
            </a:lvl4pPr>
            <a:lvl5pPr marL="1419242" indent="0">
              <a:buNone/>
              <a:defRPr sz="1240" b="1"/>
            </a:lvl5pPr>
            <a:lvl6pPr marL="1774053" indent="0">
              <a:buNone/>
              <a:defRPr sz="1240" b="1"/>
            </a:lvl6pPr>
            <a:lvl7pPr marL="2128863" indent="0">
              <a:buNone/>
              <a:defRPr sz="1240" b="1"/>
            </a:lvl7pPr>
            <a:lvl8pPr marL="2483673" indent="0">
              <a:buNone/>
              <a:defRPr sz="1240" b="1"/>
            </a:lvl8pPr>
            <a:lvl9pPr marL="2838484" indent="0">
              <a:buNone/>
              <a:defRPr sz="1240" b="1"/>
            </a:lvl9pPr>
          </a:lstStyle>
          <a:p>
            <a:pPr lvl="0"/>
            <a:r>
              <a:rPr lang="de-DE"/>
              <a:t>Textmasterformat bearbeiten</a:t>
            </a:r>
          </a:p>
        </p:txBody>
      </p:sp>
      <p:sp>
        <p:nvSpPr>
          <p:cNvPr id="6" name="Inhaltsplatzhalter 5"/>
          <p:cNvSpPr>
            <a:spLocks noGrp="1"/>
          </p:cNvSpPr>
          <p:nvPr>
            <p:ph sz="quarter" idx="4"/>
          </p:nvPr>
        </p:nvSpPr>
        <p:spPr>
          <a:xfrm>
            <a:off x="2612829" y="2899833"/>
            <a:ext cx="2273499" cy="5268384"/>
          </a:xfrm>
          <a:prstGeom prst="rect">
            <a:avLst/>
          </a:prstGeom>
        </p:spPr>
        <p:txBody>
          <a:bodyPr/>
          <a:lstStyle>
            <a:lvl1pPr>
              <a:defRPr sz="1869"/>
            </a:lvl1pPr>
            <a:lvl2pPr>
              <a:defRPr sz="1546"/>
            </a:lvl2pPr>
            <a:lvl3pPr>
              <a:defRPr sz="1393"/>
            </a:lvl3pPr>
            <a:lvl4pPr>
              <a:defRPr sz="1240"/>
            </a:lvl4pPr>
            <a:lvl5pPr>
              <a:defRPr sz="1240"/>
            </a:lvl5pPr>
            <a:lvl6pPr>
              <a:defRPr sz="1240"/>
            </a:lvl6pPr>
            <a:lvl7pPr>
              <a:defRPr sz="1240"/>
            </a:lvl7pPr>
            <a:lvl8pPr>
              <a:defRPr sz="1240"/>
            </a:lvl8pPr>
            <a:lvl9pPr>
              <a:defRPr sz="124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8" name="Fußzeilenplatzhalter 7"/>
          <p:cNvSpPr>
            <a:spLocks noGrp="1"/>
          </p:cNvSpPr>
          <p:nvPr>
            <p:ph type="ftr" sz="quarter" idx="11"/>
          </p:nvPr>
        </p:nvSpPr>
        <p:spPr>
          <a:xfrm>
            <a:off x="1757366" y="8475137"/>
            <a:ext cx="1628775" cy="486833"/>
          </a:xfrm>
          <a:prstGeom prst="rect">
            <a:avLst/>
          </a:prstGeom>
        </p:spPr>
        <p:txBody>
          <a:bodyPr/>
          <a:lstStyle/>
          <a:p>
            <a:endParaRPr lang="de-DE"/>
          </a:p>
        </p:txBody>
      </p:sp>
      <p:sp>
        <p:nvSpPr>
          <p:cNvPr id="9" name="Foliennummernplatzhalter 8"/>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98832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57175" y="366184"/>
            <a:ext cx="4629150" cy="1524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4" name="Fußzeilenplatzhalter 3"/>
          <p:cNvSpPr>
            <a:spLocks noGrp="1"/>
          </p:cNvSpPr>
          <p:nvPr>
            <p:ph type="ftr" sz="quarter" idx="11"/>
          </p:nvPr>
        </p:nvSpPr>
        <p:spPr>
          <a:xfrm>
            <a:off x="1757366" y="8475137"/>
            <a:ext cx="1628775" cy="486833"/>
          </a:xfrm>
          <a:prstGeom prst="rect">
            <a:avLst/>
          </a:prstGeom>
        </p:spPr>
        <p:txBody>
          <a:bodyPr/>
          <a:lstStyle/>
          <a:p>
            <a:endParaRPr lang="de-DE"/>
          </a:p>
        </p:txBody>
      </p:sp>
      <p:sp>
        <p:nvSpPr>
          <p:cNvPr id="5" name="Foliennummernplatzhalter 4"/>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414763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3" name="Fußzeilenplatzhalter 2"/>
          <p:cNvSpPr>
            <a:spLocks noGrp="1"/>
          </p:cNvSpPr>
          <p:nvPr>
            <p:ph type="ftr" sz="quarter" idx="11"/>
          </p:nvPr>
        </p:nvSpPr>
        <p:spPr>
          <a:xfrm>
            <a:off x="1757366" y="8475137"/>
            <a:ext cx="1628775" cy="486833"/>
          </a:xfrm>
          <a:prstGeom prst="rect">
            <a:avLst/>
          </a:prstGeom>
        </p:spPr>
        <p:txBody>
          <a:bodyPr/>
          <a:lstStyle/>
          <a:p>
            <a:endParaRPr lang="de-DE"/>
          </a:p>
        </p:txBody>
      </p:sp>
      <p:sp>
        <p:nvSpPr>
          <p:cNvPr id="4" name="Foliennummernplatzhalter 3"/>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8421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7175" y="364067"/>
            <a:ext cx="1692176" cy="1549400"/>
          </a:xfrm>
          <a:prstGeom prst="rect">
            <a:avLst/>
          </a:prstGeom>
        </p:spPr>
        <p:txBody>
          <a:bodyPr anchor="b"/>
          <a:lstStyle>
            <a:lvl1pPr algn="l">
              <a:defRPr sz="1546" b="1"/>
            </a:lvl1pPr>
          </a:lstStyle>
          <a:p>
            <a:r>
              <a:rPr lang="de-DE"/>
              <a:t>Titelmasterformat durch Klicken bearbeiten</a:t>
            </a:r>
          </a:p>
        </p:txBody>
      </p:sp>
      <p:sp>
        <p:nvSpPr>
          <p:cNvPr id="3" name="Inhaltsplatzhalter 2"/>
          <p:cNvSpPr>
            <a:spLocks noGrp="1"/>
          </p:cNvSpPr>
          <p:nvPr>
            <p:ph idx="1"/>
          </p:nvPr>
        </p:nvSpPr>
        <p:spPr>
          <a:xfrm>
            <a:off x="2010969" y="364069"/>
            <a:ext cx="2875359" cy="7804151"/>
          </a:xfrm>
          <a:prstGeom prst="rect">
            <a:avLst/>
          </a:prstGeom>
        </p:spPr>
        <p:txBody>
          <a:bodyPr/>
          <a:lstStyle>
            <a:lvl1pPr>
              <a:defRPr sz="2481"/>
            </a:lvl1pPr>
            <a:lvl2pPr>
              <a:defRPr sz="2175"/>
            </a:lvl2pPr>
            <a:lvl3pPr>
              <a:defRPr sz="1869"/>
            </a:lvl3pPr>
            <a:lvl4pPr>
              <a:defRPr sz="1546"/>
            </a:lvl4pPr>
            <a:lvl5pPr>
              <a:defRPr sz="1546"/>
            </a:lvl5pPr>
            <a:lvl6pPr>
              <a:defRPr sz="1546"/>
            </a:lvl6pPr>
            <a:lvl7pPr>
              <a:defRPr sz="1546"/>
            </a:lvl7pPr>
            <a:lvl8pPr>
              <a:defRPr sz="1546"/>
            </a:lvl8pPr>
            <a:lvl9pPr>
              <a:defRPr sz="1546"/>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257175" y="1913471"/>
            <a:ext cx="1692176" cy="6254751"/>
          </a:xfrm>
          <a:prstGeom prst="rect">
            <a:avLst/>
          </a:prstGeom>
        </p:spPr>
        <p:txBody>
          <a:bodyPr/>
          <a:lstStyle>
            <a:lvl1pPr marL="0" indent="0">
              <a:buNone/>
              <a:defRPr sz="1087"/>
            </a:lvl1pPr>
            <a:lvl2pPr marL="354811" indent="0">
              <a:buNone/>
              <a:defRPr sz="934"/>
            </a:lvl2pPr>
            <a:lvl3pPr marL="709621" indent="0">
              <a:buNone/>
              <a:defRPr sz="782"/>
            </a:lvl3pPr>
            <a:lvl4pPr marL="1064431" indent="0">
              <a:buNone/>
              <a:defRPr sz="697"/>
            </a:lvl4pPr>
            <a:lvl5pPr marL="1419242" indent="0">
              <a:buNone/>
              <a:defRPr sz="697"/>
            </a:lvl5pPr>
            <a:lvl6pPr marL="1774053" indent="0">
              <a:buNone/>
              <a:defRPr sz="697"/>
            </a:lvl6pPr>
            <a:lvl7pPr marL="2128863" indent="0">
              <a:buNone/>
              <a:defRPr sz="697"/>
            </a:lvl7pPr>
            <a:lvl8pPr marL="2483673" indent="0">
              <a:buNone/>
              <a:defRPr sz="697"/>
            </a:lvl8pPr>
            <a:lvl9pPr marL="2838484" indent="0">
              <a:buNone/>
              <a:defRPr sz="697"/>
            </a:lvl9pPr>
          </a:lstStyle>
          <a:p>
            <a:pPr lvl="0"/>
            <a:r>
              <a:rPr lang="de-DE"/>
              <a:t>Textmasterformat bearbeiten</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102565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08162" y="6400803"/>
            <a:ext cx="3086100" cy="755651"/>
          </a:xfrm>
          <a:prstGeom prst="rect">
            <a:avLst/>
          </a:prstGeom>
        </p:spPr>
        <p:txBody>
          <a:bodyPr anchor="b"/>
          <a:lstStyle>
            <a:lvl1pPr algn="l">
              <a:defRPr sz="1546" b="1"/>
            </a:lvl1pPr>
          </a:lstStyle>
          <a:p>
            <a:r>
              <a:rPr lang="de-DE"/>
              <a:t>Titelmasterformat durch Klicken bearbeiten</a:t>
            </a:r>
          </a:p>
        </p:txBody>
      </p:sp>
      <p:sp>
        <p:nvSpPr>
          <p:cNvPr id="3" name="Bildplatzhalter 2"/>
          <p:cNvSpPr>
            <a:spLocks noGrp="1"/>
          </p:cNvSpPr>
          <p:nvPr>
            <p:ph type="pic" idx="1"/>
          </p:nvPr>
        </p:nvSpPr>
        <p:spPr>
          <a:xfrm>
            <a:off x="1008162" y="817033"/>
            <a:ext cx="3086100" cy="5486400"/>
          </a:xfrm>
          <a:prstGeom prst="rect">
            <a:avLst/>
          </a:prstGeom>
        </p:spPr>
        <p:txBody>
          <a:bodyPr/>
          <a:lstStyle>
            <a:lvl1pPr marL="0" indent="0">
              <a:buNone/>
              <a:defRPr sz="2481"/>
            </a:lvl1pPr>
            <a:lvl2pPr marL="354811" indent="0">
              <a:buNone/>
              <a:defRPr sz="2175"/>
            </a:lvl2pPr>
            <a:lvl3pPr marL="709621" indent="0">
              <a:buNone/>
              <a:defRPr sz="1869"/>
            </a:lvl3pPr>
            <a:lvl4pPr marL="1064431" indent="0">
              <a:buNone/>
              <a:defRPr sz="1546"/>
            </a:lvl4pPr>
            <a:lvl5pPr marL="1419242" indent="0">
              <a:buNone/>
              <a:defRPr sz="1546"/>
            </a:lvl5pPr>
            <a:lvl6pPr marL="1774053" indent="0">
              <a:buNone/>
              <a:defRPr sz="1546"/>
            </a:lvl6pPr>
            <a:lvl7pPr marL="2128863" indent="0">
              <a:buNone/>
              <a:defRPr sz="1546"/>
            </a:lvl7pPr>
            <a:lvl8pPr marL="2483673" indent="0">
              <a:buNone/>
              <a:defRPr sz="1546"/>
            </a:lvl8pPr>
            <a:lvl9pPr marL="2838484" indent="0">
              <a:buNone/>
              <a:defRPr sz="1546"/>
            </a:lvl9pPr>
          </a:lstStyle>
          <a:p>
            <a:endParaRPr lang="de-DE"/>
          </a:p>
        </p:txBody>
      </p:sp>
      <p:sp>
        <p:nvSpPr>
          <p:cNvPr id="4" name="Textplatzhalter 3"/>
          <p:cNvSpPr>
            <a:spLocks noGrp="1"/>
          </p:cNvSpPr>
          <p:nvPr>
            <p:ph type="body" sz="half" idx="2"/>
          </p:nvPr>
        </p:nvSpPr>
        <p:spPr>
          <a:xfrm>
            <a:off x="1008162" y="7156455"/>
            <a:ext cx="3086100" cy="1073149"/>
          </a:xfrm>
          <a:prstGeom prst="rect">
            <a:avLst/>
          </a:prstGeom>
        </p:spPr>
        <p:txBody>
          <a:bodyPr/>
          <a:lstStyle>
            <a:lvl1pPr marL="0" indent="0">
              <a:buNone/>
              <a:defRPr sz="1087"/>
            </a:lvl1pPr>
            <a:lvl2pPr marL="354811" indent="0">
              <a:buNone/>
              <a:defRPr sz="934"/>
            </a:lvl2pPr>
            <a:lvl3pPr marL="709621" indent="0">
              <a:buNone/>
              <a:defRPr sz="782"/>
            </a:lvl3pPr>
            <a:lvl4pPr marL="1064431" indent="0">
              <a:buNone/>
              <a:defRPr sz="697"/>
            </a:lvl4pPr>
            <a:lvl5pPr marL="1419242" indent="0">
              <a:buNone/>
              <a:defRPr sz="697"/>
            </a:lvl5pPr>
            <a:lvl6pPr marL="1774053" indent="0">
              <a:buNone/>
              <a:defRPr sz="697"/>
            </a:lvl6pPr>
            <a:lvl7pPr marL="2128863" indent="0">
              <a:buNone/>
              <a:defRPr sz="697"/>
            </a:lvl7pPr>
            <a:lvl8pPr marL="2483673" indent="0">
              <a:buNone/>
              <a:defRPr sz="697"/>
            </a:lvl8pPr>
            <a:lvl9pPr marL="2838484" indent="0">
              <a:buNone/>
              <a:defRPr sz="697"/>
            </a:lvl9pPr>
          </a:lstStyle>
          <a:p>
            <a:pPr lvl="0"/>
            <a:r>
              <a:rPr lang="de-DE"/>
              <a:t>Textmasterformat bearbeiten</a:t>
            </a:r>
          </a:p>
        </p:txBody>
      </p:sp>
      <p:sp>
        <p:nvSpPr>
          <p:cNvPr id="5" name="Datumsplatzhalter 4"/>
          <p:cNvSpPr>
            <a:spLocks noGrp="1"/>
          </p:cNvSpPr>
          <p:nvPr>
            <p:ph type="dt" sz="half" idx="10"/>
          </p:nvPr>
        </p:nvSpPr>
        <p:spPr>
          <a:xfrm>
            <a:off x="257175" y="8475137"/>
            <a:ext cx="1200150" cy="486833"/>
          </a:xfrm>
          <a:prstGeom prst="rect">
            <a:avLst/>
          </a:prstGeom>
        </p:spPr>
        <p:txBody>
          <a:bodyPr/>
          <a:lstStyle/>
          <a:p>
            <a:fld id="{E35FAD59-EE49-4D16-8EC0-7461D9445668}" type="datetimeFigureOut">
              <a:rPr lang="de-DE" smtClean="0"/>
              <a:pPr/>
              <a:t>14.09.2024</a:t>
            </a:fld>
            <a:endParaRPr lang="de-DE"/>
          </a:p>
        </p:txBody>
      </p:sp>
      <p:sp>
        <p:nvSpPr>
          <p:cNvPr id="6" name="Fußzeilenplatzhalter 5"/>
          <p:cNvSpPr>
            <a:spLocks noGrp="1"/>
          </p:cNvSpPr>
          <p:nvPr>
            <p:ph type="ftr" sz="quarter" idx="11"/>
          </p:nvPr>
        </p:nvSpPr>
        <p:spPr>
          <a:xfrm>
            <a:off x="1757366" y="8475137"/>
            <a:ext cx="1628775" cy="486833"/>
          </a:xfrm>
          <a:prstGeom prst="rect">
            <a:avLst/>
          </a:prstGeom>
        </p:spPr>
        <p:txBody>
          <a:bodyPr/>
          <a:lstStyle/>
          <a:p>
            <a:endParaRPr lang="de-DE"/>
          </a:p>
        </p:txBody>
      </p:sp>
      <p:sp>
        <p:nvSpPr>
          <p:cNvPr id="7" name="Foliennummernplatzhalter 6"/>
          <p:cNvSpPr>
            <a:spLocks noGrp="1"/>
          </p:cNvSpPr>
          <p:nvPr>
            <p:ph type="sldNum" sz="quarter" idx="12"/>
          </p:nvPr>
        </p:nvSpPr>
        <p:spPr>
          <a:xfrm>
            <a:off x="3686175" y="8475137"/>
            <a:ext cx="1200150" cy="486833"/>
          </a:xfrm>
          <a:prstGeom prst="rect">
            <a:avLst/>
          </a:prstGeom>
        </p:spPr>
        <p:txBody>
          <a:bodyPr/>
          <a:lstStyle/>
          <a:p>
            <a:fld id="{79590B73-D678-4437-BD6A-C05970EA3844}" type="slidenum">
              <a:rPr lang="de-DE" smtClean="0"/>
              <a:pPr/>
              <a:t>‹#›</a:t>
            </a:fld>
            <a:endParaRPr lang="de-DE"/>
          </a:p>
        </p:txBody>
      </p:sp>
    </p:spTree>
    <p:extLst>
      <p:ext uri="{BB962C8B-B14F-4D97-AF65-F5344CB8AC3E}">
        <p14:creationId xmlns:p14="http://schemas.microsoft.com/office/powerpoint/2010/main" val="82882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Image 8"/>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478" y="3820"/>
            <a:ext cx="3168352" cy="967780"/>
          </a:xfrm>
          <a:prstGeom prst="rect">
            <a:avLst/>
          </a:prstGeom>
          <a:noFill/>
          <a:ln>
            <a:noFill/>
          </a:ln>
        </p:spPr>
      </p:pic>
      <p:sp>
        <p:nvSpPr>
          <p:cNvPr id="2" name="Textfeld 1"/>
          <p:cNvSpPr txBox="1"/>
          <p:nvPr userDrawn="1"/>
        </p:nvSpPr>
        <p:spPr>
          <a:xfrm>
            <a:off x="3507854" y="8780801"/>
            <a:ext cx="1436830" cy="249171"/>
          </a:xfrm>
          <a:prstGeom prst="rect">
            <a:avLst/>
          </a:prstGeom>
          <a:noFill/>
        </p:spPr>
        <p:txBody>
          <a:bodyPr wrap="square" rtlCol="0">
            <a:spAutoFit/>
          </a:bodyPr>
          <a:lstStyle/>
          <a:p>
            <a:r>
              <a:rPr lang="de-DE" sz="1019" dirty="0">
                <a:solidFill>
                  <a:srgbClr val="008D5C"/>
                </a:solidFill>
                <a:latin typeface="+mj-lt"/>
              </a:rPr>
              <a:t>http://www.cigre.org</a:t>
            </a:r>
          </a:p>
        </p:txBody>
      </p:sp>
      <p:sp>
        <p:nvSpPr>
          <p:cNvPr id="3" name="Espace réservé du titre 2"/>
          <p:cNvSpPr>
            <a:spLocks noGrp="1"/>
          </p:cNvSpPr>
          <p:nvPr>
            <p:ph type="title"/>
          </p:nvPr>
        </p:nvSpPr>
        <p:spPr>
          <a:xfrm>
            <a:off x="353527" y="486939"/>
            <a:ext cx="4436451" cy="1767356"/>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347395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09621" rtl="0" eaLnBrk="1" latinLnBrk="0" hangingPunct="1">
        <a:spcBef>
          <a:spcPct val="0"/>
        </a:spcBef>
        <a:buNone/>
        <a:defRPr sz="3415" kern="1200">
          <a:solidFill>
            <a:schemeClr val="tx1"/>
          </a:solidFill>
          <a:latin typeface="+mj-lt"/>
          <a:ea typeface="+mj-ea"/>
          <a:cs typeface="+mj-cs"/>
        </a:defRPr>
      </a:lvl1pPr>
    </p:titleStyle>
    <p:bodyStyle>
      <a:lvl1pPr marL="266108" indent="-266108" algn="l" defTabSz="709621" rtl="0" eaLnBrk="1" latinLnBrk="0" hangingPunct="1">
        <a:spcBef>
          <a:spcPct val="20000"/>
        </a:spcBef>
        <a:buFont typeface="Arial" pitchFamily="34" charset="0"/>
        <a:buChar char="•"/>
        <a:defRPr sz="2481" kern="1200">
          <a:solidFill>
            <a:schemeClr val="tx1"/>
          </a:solidFill>
          <a:latin typeface="+mn-lt"/>
          <a:ea typeface="+mn-ea"/>
          <a:cs typeface="+mn-cs"/>
        </a:defRPr>
      </a:lvl1pPr>
      <a:lvl2pPr marL="576567" indent="-221756" algn="l" defTabSz="709621" rtl="0" eaLnBrk="1" latinLnBrk="0" hangingPunct="1">
        <a:spcBef>
          <a:spcPct val="20000"/>
        </a:spcBef>
        <a:buFont typeface="Arial" pitchFamily="34" charset="0"/>
        <a:buChar char="–"/>
        <a:defRPr sz="2175" kern="1200">
          <a:solidFill>
            <a:schemeClr val="tx1"/>
          </a:solidFill>
          <a:latin typeface="+mn-lt"/>
          <a:ea typeface="+mn-ea"/>
          <a:cs typeface="+mn-cs"/>
        </a:defRPr>
      </a:lvl2pPr>
      <a:lvl3pPr marL="887026" indent="-177405" algn="l" defTabSz="709621" rtl="0" eaLnBrk="1" latinLnBrk="0" hangingPunct="1">
        <a:spcBef>
          <a:spcPct val="20000"/>
        </a:spcBef>
        <a:buFont typeface="Arial" pitchFamily="34" charset="0"/>
        <a:buChar char="•"/>
        <a:defRPr sz="1869" kern="1200">
          <a:solidFill>
            <a:schemeClr val="tx1"/>
          </a:solidFill>
          <a:latin typeface="+mn-lt"/>
          <a:ea typeface="+mn-ea"/>
          <a:cs typeface="+mn-cs"/>
        </a:defRPr>
      </a:lvl3pPr>
      <a:lvl4pPr marL="1241836"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4pPr>
      <a:lvl5pPr marL="1596647"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5pPr>
      <a:lvl6pPr marL="195145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6pPr>
      <a:lvl7pPr marL="230626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7pPr>
      <a:lvl8pPr marL="2661078"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8pPr>
      <a:lvl9pPr marL="3015889" indent="-177405" algn="l" defTabSz="709621" rtl="0" eaLnBrk="1" latinLnBrk="0" hangingPunct="1">
        <a:spcBef>
          <a:spcPct val="20000"/>
        </a:spcBef>
        <a:buFont typeface="Arial" pitchFamily="34" charset="0"/>
        <a:buChar char="•"/>
        <a:defRPr sz="1546" kern="1200">
          <a:solidFill>
            <a:schemeClr val="tx1"/>
          </a:solidFill>
          <a:latin typeface="+mn-lt"/>
          <a:ea typeface="+mn-ea"/>
          <a:cs typeface="+mn-cs"/>
        </a:defRPr>
      </a:lvl9pPr>
    </p:bodyStyle>
    <p:otherStyle>
      <a:defPPr>
        <a:defRPr lang="de-DE"/>
      </a:defPPr>
      <a:lvl1pPr marL="0" algn="l" defTabSz="709621" rtl="0" eaLnBrk="1" latinLnBrk="0" hangingPunct="1">
        <a:defRPr sz="1393" kern="1200">
          <a:solidFill>
            <a:schemeClr val="tx1"/>
          </a:solidFill>
          <a:latin typeface="+mn-lt"/>
          <a:ea typeface="+mn-ea"/>
          <a:cs typeface="+mn-cs"/>
        </a:defRPr>
      </a:lvl1pPr>
      <a:lvl2pPr marL="354811" algn="l" defTabSz="709621" rtl="0" eaLnBrk="1" latinLnBrk="0" hangingPunct="1">
        <a:defRPr sz="1393" kern="1200">
          <a:solidFill>
            <a:schemeClr val="tx1"/>
          </a:solidFill>
          <a:latin typeface="+mn-lt"/>
          <a:ea typeface="+mn-ea"/>
          <a:cs typeface="+mn-cs"/>
        </a:defRPr>
      </a:lvl2pPr>
      <a:lvl3pPr marL="709621" algn="l" defTabSz="709621" rtl="0" eaLnBrk="1" latinLnBrk="0" hangingPunct="1">
        <a:defRPr sz="1393" kern="1200">
          <a:solidFill>
            <a:schemeClr val="tx1"/>
          </a:solidFill>
          <a:latin typeface="+mn-lt"/>
          <a:ea typeface="+mn-ea"/>
          <a:cs typeface="+mn-cs"/>
        </a:defRPr>
      </a:lvl3pPr>
      <a:lvl4pPr marL="1064431" algn="l" defTabSz="709621" rtl="0" eaLnBrk="1" latinLnBrk="0" hangingPunct="1">
        <a:defRPr sz="1393" kern="1200">
          <a:solidFill>
            <a:schemeClr val="tx1"/>
          </a:solidFill>
          <a:latin typeface="+mn-lt"/>
          <a:ea typeface="+mn-ea"/>
          <a:cs typeface="+mn-cs"/>
        </a:defRPr>
      </a:lvl4pPr>
      <a:lvl5pPr marL="1419242" algn="l" defTabSz="709621" rtl="0" eaLnBrk="1" latinLnBrk="0" hangingPunct="1">
        <a:defRPr sz="1393" kern="1200">
          <a:solidFill>
            <a:schemeClr val="tx1"/>
          </a:solidFill>
          <a:latin typeface="+mn-lt"/>
          <a:ea typeface="+mn-ea"/>
          <a:cs typeface="+mn-cs"/>
        </a:defRPr>
      </a:lvl5pPr>
      <a:lvl6pPr marL="1774053" algn="l" defTabSz="709621" rtl="0" eaLnBrk="1" latinLnBrk="0" hangingPunct="1">
        <a:defRPr sz="1393" kern="1200">
          <a:solidFill>
            <a:schemeClr val="tx1"/>
          </a:solidFill>
          <a:latin typeface="+mn-lt"/>
          <a:ea typeface="+mn-ea"/>
          <a:cs typeface="+mn-cs"/>
        </a:defRPr>
      </a:lvl6pPr>
      <a:lvl7pPr marL="2128863" algn="l" defTabSz="709621" rtl="0" eaLnBrk="1" latinLnBrk="0" hangingPunct="1">
        <a:defRPr sz="1393" kern="1200">
          <a:solidFill>
            <a:schemeClr val="tx1"/>
          </a:solidFill>
          <a:latin typeface="+mn-lt"/>
          <a:ea typeface="+mn-ea"/>
          <a:cs typeface="+mn-cs"/>
        </a:defRPr>
      </a:lvl7pPr>
      <a:lvl8pPr marL="2483673" algn="l" defTabSz="709621" rtl="0" eaLnBrk="1" latinLnBrk="0" hangingPunct="1">
        <a:defRPr sz="1393" kern="1200">
          <a:solidFill>
            <a:schemeClr val="tx1"/>
          </a:solidFill>
          <a:latin typeface="+mn-lt"/>
          <a:ea typeface="+mn-ea"/>
          <a:cs typeface="+mn-cs"/>
        </a:defRPr>
      </a:lvl8pPr>
      <a:lvl9pPr marL="2838484" algn="l" defTabSz="709621" rtl="0" eaLnBrk="1" latinLnBrk="0" hangingPunct="1">
        <a:defRPr sz="13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p:cNvSpPr txBox="1"/>
          <p:nvPr/>
        </p:nvSpPr>
        <p:spPr>
          <a:xfrm>
            <a:off x="231963" y="1792669"/>
            <a:ext cx="2189460" cy="1673663"/>
          </a:xfrm>
          <a:prstGeom prst="rect">
            <a:avLst/>
          </a:prstGeom>
          <a:noFill/>
        </p:spPr>
        <p:txBody>
          <a:bodyPr wrap="square" rtlCol="0">
            <a:spAutoFit/>
          </a:bodyPr>
          <a:lstStyle/>
          <a:p>
            <a:r>
              <a:rPr lang="tr-TR" sz="1019" b="1" dirty="0"/>
              <a:t>Özet</a:t>
            </a:r>
            <a:endParaRPr lang="de-DE" sz="1019" b="1" dirty="0"/>
          </a:p>
          <a:p>
            <a:pPr algn="just">
              <a:spcBef>
                <a:spcPts val="510"/>
              </a:spcBef>
              <a:defRPr/>
            </a:pPr>
            <a:r>
              <a:rPr lang="tr-TR" sz="680" dirty="0">
                <a:sym typeface="Wingdings" pitchFamily="2" charset="2"/>
              </a:rPr>
              <a:t>     </a:t>
            </a:r>
            <a:r>
              <a:rPr lang="en-US" sz="680" dirty="0">
                <a:sym typeface="Wingdings" pitchFamily="2" charset="2"/>
              </a:rPr>
              <a:t>Elektrikli araç kullanımının artması, şarj istasyonlarına olan talebi artırmış ve bu durum dağıtım şebekesinde harmonik üretimi, gerilim profilindeki bozulmalar gibi büyük sorunlara yol açmaktadır. Bu çalışmada, bir organize sanayi bölgesindeki otoparkta bulunan DC yüksek hızlı şarj istasyonunun, gerilim harmonik bozulması bakımından analizi yapılmıştır. DIgSILENT PowerFactory yazılımı kullanılarak güç sistemi modellenmiş ve ölçümler güç kalitesi analizörü ile gerçekleştirilmiştir. Sonuçlar, şarj istasyonlarının elektrik şebekeleri üzerindeki güç kalitesi etkilerini anlamaya ve olası olumsuz durumlara karşı önleyici çözümler geliştirmeye katkı sağlamaktadır.</a:t>
            </a:r>
          </a:p>
        </p:txBody>
      </p:sp>
      <p:sp>
        <p:nvSpPr>
          <p:cNvPr id="11" name="Textfeld 10"/>
          <p:cNvSpPr txBox="1"/>
          <p:nvPr/>
        </p:nvSpPr>
        <p:spPr>
          <a:xfrm>
            <a:off x="0" y="1089705"/>
            <a:ext cx="5143500" cy="385105"/>
          </a:xfrm>
          <a:prstGeom prst="rect">
            <a:avLst/>
          </a:prstGeom>
          <a:noFill/>
        </p:spPr>
        <p:txBody>
          <a:bodyPr wrap="square" rtlCol="0">
            <a:spAutoFit/>
          </a:bodyPr>
          <a:lstStyle/>
          <a:p>
            <a:pPr algn="ctr">
              <a:spcBef>
                <a:spcPts val="102"/>
              </a:spcBef>
            </a:pPr>
            <a:r>
              <a:rPr lang="tr-TR" sz="1019" dirty="0">
                <a:solidFill>
                  <a:srgbClr val="DE6336"/>
                </a:solidFill>
                <a:latin typeface="Calibri" pitchFamily="34" charset="0"/>
                <a:cs typeface="Arial" charset="0"/>
              </a:rPr>
              <a:t>DC Yüksek Hızlı Şarj İstasyonlarının Gerilim Harmonik Bozulması Bakımından İncelenmesi</a:t>
            </a:r>
            <a:endParaRPr lang="en-US" sz="1019" dirty="0">
              <a:solidFill>
                <a:srgbClr val="DE6336"/>
              </a:solidFill>
              <a:latin typeface="Calibri" pitchFamily="34" charset="0"/>
              <a:cs typeface="Arial" charset="0"/>
            </a:endParaRPr>
          </a:p>
          <a:p>
            <a:pPr algn="ctr">
              <a:spcBef>
                <a:spcPts val="102"/>
              </a:spcBef>
            </a:pPr>
            <a:r>
              <a:rPr lang="tr-TR" sz="800" dirty="0">
                <a:solidFill>
                  <a:srgbClr val="DE6336"/>
                </a:solidFill>
                <a:latin typeface="Calibri" pitchFamily="34" charset="0"/>
                <a:cs typeface="Arial" charset="0"/>
              </a:rPr>
              <a:t>Sait Taşkeser, Sezai Taşkın, Ertuğrul Partal, Macit Tozak, İbrahim Şengör</a:t>
            </a:r>
          </a:p>
        </p:txBody>
      </p:sp>
      <p:sp>
        <p:nvSpPr>
          <p:cNvPr id="14" name="Textfeld 10"/>
          <p:cNvSpPr txBox="1">
            <a:spLocks noChangeArrowheads="1"/>
          </p:cNvSpPr>
          <p:nvPr/>
        </p:nvSpPr>
        <p:spPr bwMode="auto">
          <a:xfrm>
            <a:off x="1443356" y="1407564"/>
            <a:ext cx="2256787" cy="24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charset="0"/>
                <a:cs typeface="Arial" charset="0"/>
              </a:defRPr>
            </a:lvl1pPr>
            <a:lvl2pPr marL="742950" indent="-285750" eaLnBrk="0" hangingPunct="0">
              <a:defRPr sz="8200">
                <a:solidFill>
                  <a:schemeClr val="tx1"/>
                </a:solidFill>
                <a:latin typeface="Arial" charset="0"/>
                <a:cs typeface="Arial" charset="0"/>
              </a:defRPr>
            </a:lvl2pPr>
            <a:lvl3pPr marL="1143000" indent="-228600" eaLnBrk="0" hangingPunct="0">
              <a:defRPr sz="8200">
                <a:solidFill>
                  <a:schemeClr val="tx1"/>
                </a:solidFill>
                <a:latin typeface="Arial" charset="0"/>
                <a:cs typeface="Arial" charset="0"/>
              </a:defRPr>
            </a:lvl3pPr>
            <a:lvl4pPr marL="1600200" indent="-228600" eaLnBrk="0" hangingPunct="0">
              <a:defRPr sz="8200">
                <a:solidFill>
                  <a:schemeClr val="tx1"/>
                </a:solidFill>
                <a:latin typeface="Arial" charset="0"/>
                <a:cs typeface="Arial" charset="0"/>
              </a:defRPr>
            </a:lvl4pPr>
            <a:lvl5pPr marL="2057400" indent="-228600" eaLnBrk="0" hangingPunct="0">
              <a:defRPr sz="8200">
                <a:solidFill>
                  <a:schemeClr val="tx1"/>
                </a:solidFill>
                <a:latin typeface="Arial" charset="0"/>
                <a:cs typeface="Arial" charset="0"/>
              </a:defRPr>
            </a:lvl5pPr>
            <a:lvl6pPr marL="2514600" indent="-228600" defTabSz="4175125" eaLnBrk="0" fontAlgn="base" hangingPunct="0">
              <a:spcBef>
                <a:spcPct val="0"/>
              </a:spcBef>
              <a:spcAft>
                <a:spcPct val="0"/>
              </a:spcAft>
              <a:defRPr sz="8200">
                <a:solidFill>
                  <a:schemeClr val="tx1"/>
                </a:solidFill>
                <a:latin typeface="Arial" charset="0"/>
                <a:cs typeface="Arial" charset="0"/>
              </a:defRPr>
            </a:lvl6pPr>
            <a:lvl7pPr marL="2971800" indent="-228600" defTabSz="4175125" eaLnBrk="0" fontAlgn="base" hangingPunct="0">
              <a:spcBef>
                <a:spcPct val="0"/>
              </a:spcBef>
              <a:spcAft>
                <a:spcPct val="0"/>
              </a:spcAft>
              <a:defRPr sz="8200">
                <a:solidFill>
                  <a:schemeClr val="tx1"/>
                </a:solidFill>
                <a:latin typeface="Arial" charset="0"/>
                <a:cs typeface="Arial" charset="0"/>
              </a:defRPr>
            </a:lvl7pPr>
            <a:lvl8pPr marL="3429000" indent="-228600" defTabSz="4175125" eaLnBrk="0" fontAlgn="base" hangingPunct="0">
              <a:spcBef>
                <a:spcPct val="0"/>
              </a:spcBef>
              <a:spcAft>
                <a:spcPct val="0"/>
              </a:spcAft>
              <a:defRPr sz="8200">
                <a:solidFill>
                  <a:schemeClr val="tx1"/>
                </a:solidFill>
                <a:latin typeface="Arial" charset="0"/>
                <a:cs typeface="Arial" charset="0"/>
              </a:defRPr>
            </a:lvl8pPr>
            <a:lvl9pPr marL="3886200" indent="-228600" defTabSz="4175125" eaLnBrk="0" fontAlgn="base" hangingPunct="0">
              <a:spcBef>
                <a:spcPct val="0"/>
              </a:spcBef>
              <a:spcAft>
                <a:spcPct val="0"/>
              </a:spcAft>
              <a:defRPr sz="8200">
                <a:solidFill>
                  <a:schemeClr val="tx1"/>
                </a:solidFill>
                <a:latin typeface="Arial" charset="0"/>
                <a:cs typeface="Arial" charset="0"/>
              </a:defRPr>
            </a:lvl9pPr>
          </a:lstStyle>
          <a:p>
            <a:pPr algn="ctr" eaLnBrk="1" hangingPunct="1">
              <a:spcBef>
                <a:spcPts val="102"/>
              </a:spcBef>
            </a:pPr>
            <a:r>
              <a:rPr lang="tr-TR" sz="1019" dirty="0">
                <a:solidFill>
                  <a:srgbClr val="DE6336"/>
                </a:solidFill>
                <a:latin typeface="Calibri" pitchFamily="34" charset="0"/>
              </a:rPr>
              <a:t>Bildiri </a:t>
            </a:r>
            <a:r>
              <a:rPr lang="en-US" sz="1019" dirty="0">
                <a:solidFill>
                  <a:srgbClr val="DE6336"/>
                </a:solidFill>
                <a:latin typeface="Calibri" pitchFamily="34" charset="0"/>
              </a:rPr>
              <a:t>ID</a:t>
            </a:r>
            <a:r>
              <a:rPr lang="tr-TR" sz="1019" dirty="0">
                <a:solidFill>
                  <a:srgbClr val="DE6336"/>
                </a:solidFill>
                <a:latin typeface="Calibri" pitchFamily="34" charset="0"/>
              </a:rPr>
              <a:t> numarası: 146</a:t>
            </a:r>
            <a:endParaRPr lang="en-US" sz="1019" dirty="0">
              <a:solidFill>
                <a:srgbClr val="DE6336"/>
              </a:solidFill>
              <a:latin typeface="Calibri" pitchFamily="34" charset="0"/>
            </a:endParaRPr>
          </a:p>
        </p:txBody>
      </p:sp>
      <p:sp>
        <p:nvSpPr>
          <p:cNvPr id="20" name="Textfeld 4"/>
          <p:cNvSpPr txBox="1"/>
          <p:nvPr/>
        </p:nvSpPr>
        <p:spPr>
          <a:xfrm>
            <a:off x="231962" y="5902884"/>
            <a:ext cx="2189460" cy="1569019"/>
          </a:xfrm>
          <a:prstGeom prst="rect">
            <a:avLst/>
          </a:prstGeom>
          <a:noFill/>
        </p:spPr>
        <p:txBody>
          <a:bodyPr wrap="square" rtlCol="0">
            <a:spAutoFit/>
          </a:bodyPr>
          <a:lstStyle/>
          <a:p>
            <a:r>
              <a:rPr lang="tr-TR" sz="1019" b="1" dirty="0"/>
              <a:t>Bulgular</a:t>
            </a:r>
            <a:endParaRPr lang="de-DE" sz="1019" b="1" dirty="0"/>
          </a:p>
          <a:p>
            <a:pPr algn="just">
              <a:spcBef>
                <a:spcPts val="510"/>
              </a:spcBef>
              <a:defRPr/>
            </a:pPr>
            <a:r>
              <a:rPr lang="tr-TR" sz="680" dirty="0">
                <a:sym typeface="Wingdings" pitchFamily="2" charset="2"/>
              </a:rPr>
              <a:t>      Başlangıç durumunu analiz etmek için 100 kWh bataryaya sahip bir EA, 180 kWh DC gücünde bir hızlı şarj istasyonuna bağlanmıştır. Şekil 2’de EAŞİ'nun harmonik akım spektrumu gösterilmiştir. AG ve OG baralarında ölçüm analizleri sonucunda harmonik gerilim ölçümleri Şekil 3 ve Şekil 4'de gösterilmiştir. Simülasyon sonucuna göre Şekil 5'de AG terminalinde, toplam harmonik bozulma (THD) %25.623 olarak hesaplanmış olup, %8 sınır değeri ve birçok yüksek dereceli harmonik sınırının aşıldığı tespit edilmiştir. Şekil 6'da OG terminalinde yapılan simülasyonlar, harmonik seviyelerinin sınır değerleri aşmadığını göstermiştir.</a:t>
            </a:r>
            <a:endParaRPr lang="en-US" sz="680" dirty="0">
              <a:sym typeface="Wingdings" pitchFamily="2" charset="2"/>
            </a:endParaRPr>
          </a:p>
        </p:txBody>
      </p:sp>
      <p:sp>
        <p:nvSpPr>
          <p:cNvPr id="21" name="Textfeld 4"/>
          <p:cNvSpPr txBox="1"/>
          <p:nvPr/>
        </p:nvSpPr>
        <p:spPr>
          <a:xfrm>
            <a:off x="2751221" y="3872486"/>
            <a:ext cx="2189460" cy="1609543"/>
          </a:xfrm>
          <a:prstGeom prst="rect">
            <a:avLst/>
          </a:prstGeom>
          <a:noFill/>
        </p:spPr>
        <p:txBody>
          <a:bodyPr wrap="square" rtlCol="0">
            <a:spAutoFit/>
          </a:bodyPr>
          <a:lstStyle/>
          <a:p>
            <a:r>
              <a:rPr lang="tr-TR" sz="1019" b="1" dirty="0"/>
              <a:t>Tartışma</a:t>
            </a:r>
            <a:endParaRPr lang="de-DE" sz="1019" b="1" dirty="0"/>
          </a:p>
          <a:p>
            <a:pPr algn="just"/>
            <a:r>
              <a:rPr lang="tr-TR" sz="680" dirty="0"/>
              <a:t>     Şekil 5 ve 6’da görüldüğü gibi simülasyon sonuçları, EAŞİ’nın eklenmesiyle birlikte AG barasında harmonik gerilim seviyelerinin EN 50160 standartlarını aştığını göstermiştir. Bu durum, özellikle Türkiye'deki EA ve şarj istasyonu sayısındaki hızlı artış göz önüne alındığında, şebeke üzerindeki olumsuz etkilerin ciddi bir risk oluşturabileceğini ortaya koymaktadır.</a:t>
            </a:r>
          </a:p>
          <a:p>
            <a:pPr algn="just"/>
            <a:r>
              <a:rPr lang="tr-TR" sz="680" dirty="0"/>
              <a:t>     Uluslararası alanda, İngiltere'de yayımlanan DSO UKPN’nin "Elektrikli Araç Bağlantıları" standardı, şebeke işletmecilerine harmonik analizleri yapma zorunluluğu getirmiştir. Bu tür düzenlemelerin Türkiye’de de uygulanması, güç kalitesinin korunması açısından önem arz etmektedir.</a:t>
            </a:r>
          </a:p>
        </p:txBody>
      </p:sp>
      <p:sp>
        <p:nvSpPr>
          <p:cNvPr id="22" name="Textfeld 4"/>
          <p:cNvSpPr txBox="1"/>
          <p:nvPr/>
        </p:nvSpPr>
        <p:spPr>
          <a:xfrm>
            <a:off x="231962" y="3414330"/>
            <a:ext cx="2189460" cy="731867"/>
          </a:xfrm>
          <a:prstGeom prst="rect">
            <a:avLst/>
          </a:prstGeom>
          <a:noFill/>
        </p:spPr>
        <p:txBody>
          <a:bodyPr wrap="square" rtlCol="0">
            <a:spAutoFit/>
          </a:bodyPr>
          <a:lstStyle/>
          <a:p>
            <a:r>
              <a:rPr lang="tr-TR" sz="1019" b="1" dirty="0"/>
              <a:t>Yöntem</a:t>
            </a:r>
            <a:endParaRPr lang="de-DE" sz="1019" b="1" dirty="0"/>
          </a:p>
          <a:p>
            <a:pPr algn="just">
              <a:spcBef>
                <a:spcPts val="510"/>
              </a:spcBef>
            </a:pPr>
            <a:r>
              <a:rPr lang="tr-TR" sz="680" dirty="0"/>
              <a:t>     DC hızlı şarj istasyonu içeren organize sanayi bölgesine ait şebekenin tek hat şeması Şekil 1’de verilmiştir. Güç kalitesi ölçümleri, analiz için hem PCC hem de POC noktalarında yapılmıştır.</a:t>
            </a:r>
            <a:endParaRPr lang="en-US" sz="680" dirty="0">
              <a:sym typeface="Wingdings" pitchFamily="2" charset="2"/>
            </a:endParaRPr>
          </a:p>
        </p:txBody>
      </p:sp>
      <p:sp>
        <p:nvSpPr>
          <p:cNvPr id="24" name="Textfeld 4"/>
          <p:cNvSpPr txBox="1"/>
          <p:nvPr/>
        </p:nvSpPr>
        <p:spPr>
          <a:xfrm>
            <a:off x="2747803" y="7999158"/>
            <a:ext cx="2189460" cy="877035"/>
          </a:xfrm>
          <a:prstGeom prst="rect">
            <a:avLst/>
          </a:prstGeom>
          <a:noFill/>
        </p:spPr>
        <p:txBody>
          <a:bodyPr wrap="square" rtlCol="0" anchor="t">
            <a:spAutoFit/>
          </a:bodyPr>
          <a:lstStyle/>
          <a:p>
            <a:r>
              <a:rPr lang="tr-TR" sz="1019" b="1" dirty="0"/>
              <a:t>Sonuç</a:t>
            </a:r>
            <a:endParaRPr lang="de-DE" sz="1019" b="1" dirty="0"/>
          </a:p>
          <a:p>
            <a:pPr algn="just"/>
            <a:r>
              <a:rPr lang="tr-TR" sz="680" dirty="0"/>
              <a:t>     Türkiye’de elektrikli araç şarj altyapısının hızla genişlemesi, bu sistemlerin güç kalitesi üzerindeki etkilerinin yönetilmesini zorunlu kılmaktadır. Gelecekteki yatırımların güç kalitesini koruyacak ve enerji verimliliğini artıracak şekilde planlanması, e-mobilite hedeflerine ulaşmada kritik bir öneme sahiptir.</a:t>
            </a:r>
          </a:p>
        </p:txBody>
      </p:sp>
      <p:pic>
        <p:nvPicPr>
          <p:cNvPr id="8" name="Resim 7" descr="metin, diyagram, ekran görüntüsü, çizgi içeren bir resim&#10;&#10;Açıklama otomatik olarak oluşturuldu">
            <a:extLst>
              <a:ext uri="{FF2B5EF4-FFF2-40B4-BE49-F238E27FC236}">
                <a16:creationId xmlns:a16="http://schemas.microsoft.com/office/drawing/2014/main" id="{35B55085-6927-813C-00CC-E2DEEFEEAB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97" y="4142253"/>
            <a:ext cx="1974957" cy="1522414"/>
          </a:xfrm>
          <a:prstGeom prst="rect">
            <a:avLst/>
          </a:prstGeom>
        </p:spPr>
      </p:pic>
      <p:sp>
        <p:nvSpPr>
          <p:cNvPr id="2" name="Metin kutusu 1">
            <a:extLst>
              <a:ext uri="{FF2B5EF4-FFF2-40B4-BE49-F238E27FC236}">
                <a16:creationId xmlns:a16="http://schemas.microsoft.com/office/drawing/2014/main" id="{715DCB8B-1F68-F294-3E56-1AE81F54CFAD}"/>
              </a:ext>
            </a:extLst>
          </p:cNvPr>
          <p:cNvSpPr txBox="1"/>
          <p:nvPr/>
        </p:nvSpPr>
        <p:spPr>
          <a:xfrm>
            <a:off x="503107" y="5649825"/>
            <a:ext cx="1647169" cy="276999"/>
          </a:xfrm>
          <a:prstGeom prst="rect">
            <a:avLst/>
          </a:prstGeom>
          <a:noFill/>
        </p:spPr>
        <p:txBody>
          <a:bodyPr wrap="square" rtlCol="0">
            <a:spAutoFit/>
          </a:bodyPr>
          <a:lstStyle/>
          <a:p>
            <a:pPr algn="ctr"/>
            <a:r>
              <a:rPr lang="tr-TR" sz="600" b="0" i="0" dirty="0">
                <a:solidFill>
                  <a:srgbClr val="000000"/>
                </a:solidFill>
                <a:effectLst/>
              </a:rPr>
              <a:t>Şekil 1: DC yüksek hızlı </a:t>
            </a:r>
            <a:r>
              <a:rPr lang="tr-TR" sz="600" dirty="0">
                <a:solidFill>
                  <a:srgbClr val="000000"/>
                </a:solidFill>
              </a:rPr>
              <a:t>ş</a:t>
            </a:r>
            <a:r>
              <a:rPr lang="tr-TR" sz="600" b="0" i="0" dirty="0">
                <a:solidFill>
                  <a:srgbClr val="000000"/>
                </a:solidFill>
                <a:effectLst/>
              </a:rPr>
              <a:t>arj istasyonu içeren </a:t>
            </a:r>
            <a:r>
              <a:rPr lang="tr-TR" sz="600" dirty="0">
                <a:solidFill>
                  <a:srgbClr val="000000"/>
                </a:solidFill>
              </a:rPr>
              <a:t>ş</a:t>
            </a:r>
            <a:r>
              <a:rPr lang="tr-TR" sz="600" b="0" i="0" dirty="0">
                <a:solidFill>
                  <a:srgbClr val="000000"/>
                </a:solidFill>
                <a:effectLst/>
              </a:rPr>
              <a:t>ebekenin tek hat şeması</a:t>
            </a:r>
            <a:endParaRPr lang="tr-TR" sz="600" dirty="0"/>
          </a:p>
        </p:txBody>
      </p:sp>
      <p:pic>
        <p:nvPicPr>
          <p:cNvPr id="6" name="Resim 5" descr="metin, çizgi, öykü gelişim çizgisi; kumpas; grafiğini çıkarma, ekran görüntüsü içeren bir resim&#10;&#10;Açıklama otomatik olarak oluşturuldu">
            <a:extLst>
              <a:ext uri="{FF2B5EF4-FFF2-40B4-BE49-F238E27FC236}">
                <a16:creationId xmlns:a16="http://schemas.microsoft.com/office/drawing/2014/main" id="{292F9F6F-84CD-B05A-2C56-7C4FEED9FB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697" y="7471903"/>
            <a:ext cx="1967822" cy="982528"/>
          </a:xfrm>
          <a:prstGeom prst="rect">
            <a:avLst/>
          </a:prstGeom>
          <a:ln>
            <a:solidFill>
              <a:schemeClr val="tx1"/>
            </a:solidFill>
          </a:ln>
        </p:spPr>
      </p:pic>
      <p:sp>
        <p:nvSpPr>
          <p:cNvPr id="7" name="Metin kutusu 6">
            <a:extLst>
              <a:ext uri="{FF2B5EF4-FFF2-40B4-BE49-F238E27FC236}">
                <a16:creationId xmlns:a16="http://schemas.microsoft.com/office/drawing/2014/main" id="{04C301AF-1F5F-CFD8-6ABA-4D91AB1D3E40}"/>
              </a:ext>
            </a:extLst>
          </p:cNvPr>
          <p:cNvSpPr txBox="1"/>
          <p:nvPr/>
        </p:nvSpPr>
        <p:spPr>
          <a:xfrm>
            <a:off x="505467" y="8456277"/>
            <a:ext cx="1647169" cy="276999"/>
          </a:xfrm>
          <a:prstGeom prst="rect">
            <a:avLst/>
          </a:prstGeom>
          <a:noFill/>
        </p:spPr>
        <p:txBody>
          <a:bodyPr wrap="square" rtlCol="0">
            <a:spAutoFit/>
          </a:bodyPr>
          <a:lstStyle/>
          <a:p>
            <a:pPr algn="ctr"/>
            <a:r>
              <a:rPr lang="tr-TR" sz="600" b="0" i="0" dirty="0">
                <a:solidFill>
                  <a:srgbClr val="000000"/>
                </a:solidFill>
                <a:effectLst/>
              </a:rPr>
              <a:t>Şekil 2: 180 kW gücündeki EAŞİ’nun harmonik akım spektrumu</a:t>
            </a:r>
            <a:endParaRPr lang="tr-TR" sz="600" dirty="0"/>
          </a:p>
        </p:txBody>
      </p:sp>
      <p:pic>
        <p:nvPicPr>
          <p:cNvPr id="9" name="Resim 8" descr="metin, ekran görüntüsü, çizgi, öykü gelişim çizgisi; kumpas; grafiğini çıkarma içeren bir resim&#10;&#10;Açıklama otomatik olarak oluşturuldu">
            <a:extLst>
              <a:ext uri="{FF2B5EF4-FFF2-40B4-BE49-F238E27FC236}">
                <a16:creationId xmlns:a16="http://schemas.microsoft.com/office/drawing/2014/main" id="{06AE47A5-01D2-84FC-0BA2-27B329FE65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054" y="2813899"/>
            <a:ext cx="1963243" cy="942874"/>
          </a:xfrm>
          <a:prstGeom prst="rect">
            <a:avLst/>
          </a:prstGeom>
          <a:ln>
            <a:solidFill>
              <a:schemeClr val="tx1"/>
            </a:solidFill>
          </a:ln>
        </p:spPr>
      </p:pic>
      <p:pic>
        <p:nvPicPr>
          <p:cNvPr id="15" name="Resim 14" descr="metin, ekran görüntüsü, yazı tipi, çizgi içeren bir resim&#10;&#10;Açıklama otomatik olarak oluşturuldu">
            <a:extLst>
              <a:ext uri="{FF2B5EF4-FFF2-40B4-BE49-F238E27FC236}">
                <a16:creationId xmlns:a16="http://schemas.microsoft.com/office/drawing/2014/main" id="{B79187AA-B4AD-85DC-76E6-D0F849D79A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5055" y="1793567"/>
            <a:ext cx="1963242" cy="824432"/>
          </a:xfrm>
          <a:prstGeom prst="rect">
            <a:avLst/>
          </a:prstGeom>
          <a:ln>
            <a:solidFill>
              <a:schemeClr val="tx1"/>
            </a:solidFill>
          </a:ln>
        </p:spPr>
      </p:pic>
      <p:sp>
        <p:nvSpPr>
          <p:cNvPr id="16" name="Metin kutusu 15">
            <a:extLst>
              <a:ext uri="{FF2B5EF4-FFF2-40B4-BE49-F238E27FC236}">
                <a16:creationId xmlns:a16="http://schemas.microsoft.com/office/drawing/2014/main" id="{D9137611-2D80-C46E-4F4A-0333AC7722D7}"/>
              </a:ext>
            </a:extLst>
          </p:cNvPr>
          <p:cNvSpPr txBox="1"/>
          <p:nvPr/>
        </p:nvSpPr>
        <p:spPr>
          <a:xfrm>
            <a:off x="3008511" y="6077091"/>
            <a:ext cx="1647169" cy="276999"/>
          </a:xfrm>
          <a:prstGeom prst="rect">
            <a:avLst/>
          </a:prstGeom>
          <a:noFill/>
        </p:spPr>
        <p:txBody>
          <a:bodyPr wrap="square" rtlCol="0">
            <a:spAutoFit/>
          </a:bodyPr>
          <a:lstStyle/>
          <a:p>
            <a:pPr algn="ctr"/>
            <a:r>
              <a:rPr lang="tr-TR" sz="600" b="0" i="0" dirty="0">
                <a:solidFill>
                  <a:srgbClr val="000000"/>
                </a:solidFill>
                <a:effectLst/>
              </a:rPr>
              <a:t>Şekil 5: AG terminali simülasyon sonucu harmonik gerilim bozunumu</a:t>
            </a:r>
            <a:endParaRPr lang="tr-TR" sz="600" dirty="0"/>
          </a:p>
        </p:txBody>
      </p:sp>
      <p:sp>
        <p:nvSpPr>
          <p:cNvPr id="17" name="Metin kutusu 16">
            <a:extLst>
              <a:ext uri="{FF2B5EF4-FFF2-40B4-BE49-F238E27FC236}">
                <a16:creationId xmlns:a16="http://schemas.microsoft.com/office/drawing/2014/main" id="{B1C58E7B-983B-4873-2C02-F5453C0A03FE}"/>
              </a:ext>
            </a:extLst>
          </p:cNvPr>
          <p:cNvSpPr txBox="1"/>
          <p:nvPr/>
        </p:nvSpPr>
        <p:spPr>
          <a:xfrm>
            <a:off x="3000995" y="7798869"/>
            <a:ext cx="1647169" cy="276999"/>
          </a:xfrm>
          <a:prstGeom prst="rect">
            <a:avLst/>
          </a:prstGeom>
          <a:noFill/>
        </p:spPr>
        <p:txBody>
          <a:bodyPr wrap="square" rtlCol="0">
            <a:spAutoFit/>
          </a:bodyPr>
          <a:lstStyle/>
          <a:p>
            <a:pPr algn="ctr"/>
            <a:r>
              <a:rPr lang="tr-TR" sz="600" b="0" i="0" dirty="0">
                <a:solidFill>
                  <a:srgbClr val="000000"/>
                </a:solidFill>
                <a:effectLst/>
              </a:rPr>
              <a:t>Şekil 6: OG terminali simülasyon sonucu harmonik gerilim bozunumu</a:t>
            </a:r>
            <a:endParaRPr lang="tr-TR" sz="600" dirty="0"/>
          </a:p>
        </p:txBody>
      </p:sp>
      <p:sp>
        <p:nvSpPr>
          <p:cNvPr id="4" name="Metin kutusu 3">
            <a:extLst>
              <a:ext uri="{FF2B5EF4-FFF2-40B4-BE49-F238E27FC236}">
                <a16:creationId xmlns:a16="http://schemas.microsoft.com/office/drawing/2014/main" id="{3D844374-D5F8-2ECC-239A-360934682E54}"/>
              </a:ext>
            </a:extLst>
          </p:cNvPr>
          <p:cNvSpPr txBox="1"/>
          <p:nvPr/>
        </p:nvSpPr>
        <p:spPr>
          <a:xfrm>
            <a:off x="2565701" y="2629500"/>
            <a:ext cx="2560500" cy="184666"/>
          </a:xfrm>
          <a:prstGeom prst="rect">
            <a:avLst/>
          </a:prstGeom>
          <a:noFill/>
        </p:spPr>
        <p:txBody>
          <a:bodyPr wrap="square" rtlCol="0">
            <a:spAutoFit/>
          </a:bodyPr>
          <a:lstStyle/>
          <a:p>
            <a:pPr algn="ctr"/>
            <a:r>
              <a:rPr lang="tr-TR" sz="600" b="0" i="0" dirty="0">
                <a:solidFill>
                  <a:srgbClr val="000000"/>
                </a:solidFill>
                <a:effectLst/>
              </a:rPr>
              <a:t>Şekil 3: Bara-15’de AG seviyede ölçülen harmonik  gerilim bozunumu</a:t>
            </a:r>
            <a:endParaRPr lang="tr-TR" sz="600" dirty="0"/>
          </a:p>
        </p:txBody>
      </p:sp>
      <p:sp>
        <p:nvSpPr>
          <p:cNvPr id="12" name="Metin kutusu 11">
            <a:extLst>
              <a:ext uri="{FF2B5EF4-FFF2-40B4-BE49-F238E27FC236}">
                <a16:creationId xmlns:a16="http://schemas.microsoft.com/office/drawing/2014/main" id="{37C29CB4-C945-D346-CDE6-895944EE62C3}"/>
              </a:ext>
            </a:extLst>
          </p:cNvPr>
          <p:cNvSpPr txBox="1"/>
          <p:nvPr/>
        </p:nvSpPr>
        <p:spPr>
          <a:xfrm>
            <a:off x="2565701" y="3757556"/>
            <a:ext cx="2560500" cy="184666"/>
          </a:xfrm>
          <a:prstGeom prst="rect">
            <a:avLst/>
          </a:prstGeom>
          <a:noFill/>
        </p:spPr>
        <p:txBody>
          <a:bodyPr wrap="square" rtlCol="0">
            <a:spAutoFit/>
          </a:bodyPr>
          <a:lstStyle/>
          <a:p>
            <a:pPr algn="ctr"/>
            <a:r>
              <a:rPr lang="tr-TR" sz="600" b="0" i="0" dirty="0">
                <a:solidFill>
                  <a:srgbClr val="000000"/>
                </a:solidFill>
                <a:effectLst/>
              </a:rPr>
              <a:t>Şekil </a:t>
            </a:r>
            <a:r>
              <a:rPr lang="tr-TR" sz="600" dirty="0">
                <a:solidFill>
                  <a:srgbClr val="000000"/>
                </a:solidFill>
              </a:rPr>
              <a:t>4</a:t>
            </a:r>
            <a:r>
              <a:rPr lang="tr-TR" sz="600" b="0" i="0" dirty="0">
                <a:solidFill>
                  <a:srgbClr val="000000"/>
                </a:solidFill>
                <a:effectLst/>
              </a:rPr>
              <a:t>: Bara-15’de OG seviyede ölçülen harmonik  gerilim bozunumu</a:t>
            </a:r>
            <a:endParaRPr lang="tr-TR" sz="600" dirty="0"/>
          </a:p>
        </p:txBody>
      </p:sp>
      <p:pic>
        <p:nvPicPr>
          <p:cNvPr id="19" name="Resim 18" descr="metin, ekran görüntüsü, çizgi, öykü gelişim çizgisi; kumpas; grafiğini çıkarma içeren bir resim&#10;&#10;Açıklama otomatik olarak oluşturuldu">
            <a:extLst>
              <a:ext uri="{FF2B5EF4-FFF2-40B4-BE49-F238E27FC236}">
                <a16:creationId xmlns:a16="http://schemas.microsoft.com/office/drawing/2014/main" id="{E6BDB7AD-BBB5-231D-FF69-444EB00E942F}"/>
              </a:ext>
            </a:extLst>
          </p:cNvPr>
          <p:cNvPicPr>
            <a:picLocks noChangeAspect="1"/>
          </p:cNvPicPr>
          <p:nvPr/>
        </p:nvPicPr>
        <p:blipFill>
          <a:blip r:embed="rId8"/>
          <a:srcRect t="57574"/>
          <a:stretch/>
        </p:blipFill>
        <p:spPr>
          <a:xfrm>
            <a:off x="2861492" y="5474507"/>
            <a:ext cx="1967822" cy="602584"/>
          </a:xfrm>
          <a:prstGeom prst="rect">
            <a:avLst/>
          </a:prstGeom>
          <a:ln>
            <a:solidFill>
              <a:schemeClr val="tx1"/>
            </a:solidFill>
          </a:ln>
        </p:spPr>
      </p:pic>
      <p:pic>
        <p:nvPicPr>
          <p:cNvPr id="25" name="Resim 24" descr="metin, çizgi, diyagram, öykü gelişim çizgisi; kumpas; grafiğini çıkarma içeren bir resim&#10;&#10;Açıklama otomatik olarak oluşturuldu">
            <a:extLst>
              <a:ext uri="{FF2B5EF4-FFF2-40B4-BE49-F238E27FC236}">
                <a16:creationId xmlns:a16="http://schemas.microsoft.com/office/drawing/2014/main" id="{380974E1-9A77-7A71-CCB3-012122B5738E}"/>
              </a:ext>
            </a:extLst>
          </p:cNvPr>
          <p:cNvPicPr>
            <a:picLocks noChangeAspect="1"/>
          </p:cNvPicPr>
          <p:nvPr/>
        </p:nvPicPr>
        <p:blipFill>
          <a:blip r:embed="rId9"/>
          <a:stretch>
            <a:fillRect/>
          </a:stretch>
        </p:blipFill>
        <p:spPr>
          <a:xfrm>
            <a:off x="2860912" y="6366322"/>
            <a:ext cx="1963242" cy="1420315"/>
          </a:xfrm>
          <a:prstGeom prst="rect">
            <a:avLst/>
          </a:prstGeom>
          <a:ln>
            <a:solidFill>
              <a:schemeClr val="tx1"/>
            </a:solidFill>
          </a:ln>
        </p:spPr>
      </p:pic>
      <p:pic>
        <p:nvPicPr>
          <p:cNvPr id="27" name="Resim 26" descr="grafik, grafik tasarım, yazı tipi, poster içeren bir resim&#10;&#10;Açıklama otomatik olarak oluşturuldu">
            <a:extLst>
              <a:ext uri="{FF2B5EF4-FFF2-40B4-BE49-F238E27FC236}">
                <a16:creationId xmlns:a16="http://schemas.microsoft.com/office/drawing/2014/main" id="{F8838039-14D5-232D-5646-55D9051608F5}"/>
              </a:ext>
            </a:extLst>
          </p:cNvPr>
          <p:cNvPicPr>
            <a:picLocks noChangeAspect="1"/>
          </p:cNvPicPr>
          <p:nvPr/>
        </p:nvPicPr>
        <p:blipFill>
          <a:blip r:embed="rId10"/>
          <a:stretch>
            <a:fillRect/>
          </a:stretch>
        </p:blipFill>
        <p:spPr>
          <a:xfrm>
            <a:off x="2347803" y="4576645"/>
            <a:ext cx="447895" cy="447895"/>
          </a:xfrm>
          <a:prstGeom prst="rect">
            <a:avLst/>
          </a:prstGeom>
        </p:spPr>
      </p:pic>
    </p:spTree>
    <p:extLst>
      <p:ext uri="{BB962C8B-B14F-4D97-AF65-F5344CB8AC3E}">
        <p14:creationId xmlns:p14="http://schemas.microsoft.com/office/powerpoint/2010/main" val="369227736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2137</TotalTime>
  <Words>441</Words>
  <Application>Microsoft Office PowerPoint</Application>
  <PresentationFormat>Ekran Gösterisi (16:9)</PresentationFormat>
  <Paragraphs>21</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Wingdings</vt:lpstr>
      <vt:lpstr>Larissa</vt:lpstr>
      <vt:lpstr>PowerPoint Sunusu</vt:lpstr>
    </vt:vector>
  </TitlesOfParts>
  <Company>TUM HSA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Seiler Johannes</dc:creator>
  <cp:lastModifiedBy>SAİT T. 180310055</cp:lastModifiedBy>
  <cp:revision>62</cp:revision>
  <cp:lastPrinted>2023-08-08T10:06:40Z</cp:lastPrinted>
  <dcterms:created xsi:type="dcterms:W3CDTF">2012-01-27T19:43:58Z</dcterms:created>
  <dcterms:modified xsi:type="dcterms:W3CDTF">2024-09-14T08:29:47Z</dcterms:modified>
</cp:coreProperties>
</file>